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insideoutajc@outlook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F75D3-867A-4037-A89F-75EBC024E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3730" y="786368"/>
            <a:ext cx="10145087" cy="1252157"/>
          </a:xfrm>
        </p:spPr>
        <p:txBody>
          <a:bodyPr/>
          <a:lstStyle/>
          <a:p>
            <a:r>
              <a:rPr lang="en-AU" dirty="0"/>
              <a:t>KEENAN MUNDINE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C47D69-84AE-4CA0-A703-7DBA9D42FD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3730" y="2038525"/>
            <a:ext cx="9448800" cy="4077049"/>
          </a:xfrm>
        </p:spPr>
        <p:txBody>
          <a:bodyPr>
            <a:normAutofit/>
          </a:bodyPr>
          <a:lstStyle/>
          <a:p>
            <a:r>
              <a:rPr lang="en-AU" sz="2800" b="1" dirty="0"/>
              <a:t>Inside Out Aboriginal Justice Consultancy</a:t>
            </a:r>
          </a:p>
          <a:p>
            <a:r>
              <a:rPr lang="en-AU" dirty="0"/>
              <a:t>     </a:t>
            </a:r>
          </a:p>
          <a:p>
            <a:r>
              <a:rPr lang="en-AU" dirty="0"/>
              <a:t> </a:t>
            </a:r>
            <a:r>
              <a:rPr lang="en-AU" sz="2400" b="1" dirty="0"/>
              <a:t>@insideoutajc			@keenanmundine					</a:t>
            </a:r>
            <a:endParaRPr lang="en-AU" dirty="0"/>
          </a:p>
          <a:p>
            <a:r>
              <a:rPr lang="en-AU" dirty="0"/>
              <a:t>  </a:t>
            </a:r>
          </a:p>
          <a:p>
            <a:r>
              <a:rPr lang="en-AU" sz="2400" b="1" dirty="0">
                <a:hlinkClick r:id="rId2"/>
              </a:rPr>
              <a:t>insideoutajc@outlook.com</a:t>
            </a:r>
            <a:r>
              <a:rPr lang="en-AU" sz="2400" b="1" dirty="0"/>
              <a:t>    </a:t>
            </a:r>
          </a:p>
          <a:p>
            <a:endParaRPr lang="en-AU" dirty="0"/>
          </a:p>
          <a:p>
            <a:pPr algn="ctr"/>
            <a:r>
              <a:rPr lang="en-AU" sz="3200" dirty="0"/>
              <a:t>#donttalkaboutuswithoutus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FFE5CE-ED70-4561-B2BF-60F328E098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310" y="2728707"/>
            <a:ext cx="1113289" cy="78713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18C9EB5-875B-4063-AB51-B81D7A7B70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665" y="3996725"/>
            <a:ext cx="1143000" cy="78240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A2D545F-F1EF-4289-919C-C971165B61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15456" y="2728707"/>
            <a:ext cx="1123950" cy="11239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57D32C-4E66-4BF0-859E-29F5C0807A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50233" y="4917233"/>
            <a:ext cx="1990314" cy="1104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08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01D17D"/>
      </a:accent1>
      <a:accent2>
        <a:srgbClr val="84C72A"/>
      </a:accent2>
      <a:accent3>
        <a:srgbClr val="E1D126"/>
      </a:accent3>
      <a:accent4>
        <a:srgbClr val="E29932"/>
      </a:accent4>
      <a:accent5>
        <a:srgbClr val="E56526"/>
      </a:accent5>
      <a:accent6>
        <a:srgbClr val="D63731"/>
      </a:accent6>
      <a:hlink>
        <a:srgbClr val="35FA7F"/>
      </a:hlink>
      <a:folHlink>
        <a:srgbClr val="BAFC85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32</TotalTime>
  <Words>11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Vapor Trail</vt:lpstr>
      <vt:lpstr>KEENAN MUNDINE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KEENAN MUNDINE</dc:title>
  <dc:creator>Keenan Mundine</dc:creator>
  <cp:lastModifiedBy>Sofia Kouznetsova</cp:lastModifiedBy>
  <cp:revision>6</cp:revision>
  <dcterms:created xsi:type="dcterms:W3CDTF">2017-06-21T11:24:54Z</dcterms:created>
  <dcterms:modified xsi:type="dcterms:W3CDTF">2019-09-26T03:17:20Z</dcterms:modified>
</cp:coreProperties>
</file>